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2E2F-9C29-8A28-F28F-592939151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BE58C-1DA5-BC06-1349-AC112160A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57396-D747-1FB3-0EE3-56870652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242AA-3805-226D-B220-47EBA76D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D3D27-3D6D-516E-99D9-4257144D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6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8E93-52EE-ADDA-0B92-43B9B98D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FE539-5D99-7CB0-6A29-4873502BD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C41FE-BEE0-B5C0-64DB-BEB2A0C6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07D22-297B-EC4D-1FA0-8130D88B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DD09-6EB7-FCD3-A0EB-1ABB2B47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3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52566-4966-B312-0268-ED7A6D214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A837B-CCBB-5DD9-5BA5-7B9CCF7E9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AE781-8AF7-CF4D-E16C-158B5E7E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599F-3D28-5DE8-9149-03CCA32E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8A256-0838-AEFC-BDCA-1048B9EA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8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2285-EA81-623E-535C-18C71CEC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117C-72DA-7B0C-3DEE-32E852798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177FC-21DC-DC1E-9996-B4C0DF8F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671B8-7FBC-537F-B077-46C209D6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A183-B88C-B15D-F745-354138DB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0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14F8-ABBB-C5C3-F50C-77C872CC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D3F93-88BB-32FC-B7F6-4381C698E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FDFD0-129A-792B-5219-B8100293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D5217-2A51-56D3-9A12-300FD069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13A24-AB87-AD0E-765A-1CF65792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1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72BB-1C0D-7E21-1B6A-E4A1F25B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7DB12-C12F-CE4E-0455-64045DF92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6F854-9894-BB34-76B2-086C8D360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F433A-DF53-F592-5A36-2EBA2EF5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A1240-2D0A-8DD2-C988-CE288266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7FE41-F104-2216-B5F2-2B7406CA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2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E1E8-426A-9C9E-2E7B-37A88BDF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2642F-F0C5-AD11-941F-ED87BB23C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802C9-4A36-0D1B-448B-85D8B3F31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9304C-A153-0D5A-EBC7-3180886A1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1EDEE-2147-613A-1AA7-4C2085A0B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70428-66EA-07F8-9C69-0C62D918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9BE72-252A-1CCC-4DB4-BFAB198B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C06A8-1124-91AB-1C8C-9BC273E1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0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BD3-51F2-3347-91A6-4B413619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384F3-85FB-20FA-B1E9-FB00EC86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96EF5-B606-6E71-B9D1-19F9F678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EADE1-274C-D585-4EB3-BB6C7166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1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72A88-9903-6ECF-11AA-254DB55E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E4CE7-DE3D-186F-280A-377401F8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78C3B-A886-183F-22F7-8FF8CB73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2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D2B1-44AC-CF93-1895-DB86AD0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EECF-1F3E-1EB3-0CD7-B0B574C8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6B942-1736-C76E-2FC7-DA5C1B220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2C172-1EF0-C757-8098-E37AAC4E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045CF-6D65-F9A7-37D8-F8667C1D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67CE4-AAAA-D2CA-726C-6CA68E27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7996-A63A-C7BA-EB06-22F2E4AE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EF571-BD4A-3156-2310-128F587FC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DEBC1-D284-335A-3836-CD24D5DD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741C-3EC5-C01E-AAC7-B29ECDDA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B3A6E-D101-E222-2176-8D2CDC92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DCAE5-AB0F-F2B7-4FC3-E1BAACB9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1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26795-B20D-9B2F-C154-E5E3DBBF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A1C30-77C6-1197-82FA-E8D83BD1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5294C-A2F2-9AEB-D156-6F2310C6E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EC83-0305-4595-AEA1-9684AECC932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80FD-5034-0B59-DC64-1A38D4ED9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74C98-822D-B6B7-CD12-AF6D1A2DE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32E3-6F46-40EE-8DCA-2C3EE271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4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486E9-5998-A56E-8021-161A1E37A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6830" cy="1710431"/>
          </a:xfrm>
          <a:prstGeom prst="rect">
            <a:avLst/>
          </a:prstGeom>
        </p:spPr>
      </p:pic>
      <p:pic>
        <p:nvPicPr>
          <p:cNvPr id="1026" name="Picture 2" descr="Phụ âm + danh từ đếm được (số ít+số nhiều)/ không đếm được + từ vựng nghề  nghiệp (JOBS)">
            <a:extLst>
              <a:ext uri="{FF2B5EF4-FFF2-40B4-BE49-F238E27FC236}">
                <a16:creationId xmlns:a16="http://schemas.microsoft.com/office/drawing/2014/main" id="{FDA7330D-AB38-C0BA-AC80-C2B1CBE7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30" y="2305878"/>
            <a:ext cx="7429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463BC-DAC1-F516-7CEB-044459071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530" y="1623218"/>
            <a:ext cx="9728700" cy="13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-56 Friends Plus 7">
            <a:hlinkClick r:id="" action="ppaction://media"/>
            <a:extLst>
              <a:ext uri="{FF2B5EF4-FFF2-40B4-BE49-F238E27FC236}">
                <a16:creationId xmlns:a16="http://schemas.microsoft.com/office/drawing/2014/main" id="{AE9FD64D-2201-4CE9-2271-D91A05866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3583" y="59238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5FBAB-B805-67F4-43CC-ACF77CE26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4345" y="1113707"/>
            <a:ext cx="12736159" cy="46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-57 Friends Plus 7">
            <a:hlinkClick r:id="" action="ppaction://media"/>
            <a:extLst>
              <a:ext uri="{FF2B5EF4-FFF2-40B4-BE49-F238E27FC236}">
                <a16:creationId xmlns:a16="http://schemas.microsoft.com/office/drawing/2014/main" id="{BBC28777-F59D-9D63-7FBD-2063841D5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02957" y="265043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8755C3-D078-9ED5-54B1-C6D68E45C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" y="-30279"/>
            <a:ext cx="9347680" cy="1809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61A1D-98FB-97D6-EE94-23EF66929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049" y="1667804"/>
            <a:ext cx="7981494" cy="50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9AF21-8463-4516-EE0C-C16CAE9C3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" y="-46832"/>
            <a:ext cx="11816080" cy="6934825"/>
          </a:xfrm>
          <a:prstGeom prst="rect">
            <a:avLst/>
          </a:prstGeom>
        </p:spPr>
      </p:pic>
      <p:pic>
        <p:nvPicPr>
          <p:cNvPr id="7" name="1-58 Friends Plus 7">
            <a:hlinkClick r:id="" action="ppaction://media"/>
            <a:extLst>
              <a:ext uri="{FF2B5EF4-FFF2-40B4-BE49-F238E27FC236}">
                <a16:creationId xmlns:a16="http://schemas.microsoft.com/office/drawing/2014/main" id="{46A082A3-D034-B506-B76E-66C560616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3583" y="549965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BF1782-C6BF-EB9D-0B56-3AC0D471557E}"/>
              </a:ext>
            </a:extLst>
          </p:cNvPr>
          <p:cNvSpPr txBox="1"/>
          <p:nvPr/>
        </p:nvSpPr>
        <p:spPr>
          <a:xfrm>
            <a:off x="11000089" y="1690589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EBB57-D97C-F62B-73FB-44EDBD710D48}"/>
              </a:ext>
            </a:extLst>
          </p:cNvPr>
          <p:cNvSpPr txBox="1"/>
          <p:nvPr/>
        </p:nvSpPr>
        <p:spPr>
          <a:xfrm>
            <a:off x="10886661" y="2835234"/>
            <a:ext cx="1205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82DCB-ED57-7858-278A-DA51E187B141}"/>
              </a:ext>
            </a:extLst>
          </p:cNvPr>
          <p:cNvSpPr txBox="1"/>
          <p:nvPr/>
        </p:nvSpPr>
        <p:spPr>
          <a:xfrm>
            <a:off x="11118574" y="3618698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CDE1E-B872-D146-8FD9-64E7B1BD6B7A}"/>
              </a:ext>
            </a:extLst>
          </p:cNvPr>
          <p:cNvSpPr txBox="1"/>
          <p:nvPr/>
        </p:nvSpPr>
        <p:spPr>
          <a:xfrm>
            <a:off x="10976456" y="4641909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20681-5EBD-976B-7B4D-CF5908A00F63}"/>
              </a:ext>
            </a:extLst>
          </p:cNvPr>
          <p:cNvSpPr txBox="1"/>
          <p:nvPr/>
        </p:nvSpPr>
        <p:spPr>
          <a:xfrm>
            <a:off x="10465904" y="6040465"/>
            <a:ext cx="130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False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2E19E0-B36C-5F63-3FCC-1DCF81990EC9}"/>
              </a:ext>
            </a:extLst>
          </p:cNvPr>
          <p:cNvCxnSpPr>
            <a:cxnSpLocks/>
          </p:cNvCxnSpPr>
          <p:nvPr/>
        </p:nvCxnSpPr>
        <p:spPr>
          <a:xfrm>
            <a:off x="3601056" y="2930100"/>
            <a:ext cx="40812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84E022-0CA7-50B6-2BE9-67CD870B4329}"/>
              </a:ext>
            </a:extLst>
          </p:cNvPr>
          <p:cNvCxnSpPr>
            <a:cxnSpLocks/>
          </p:cNvCxnSpPr>
          <p:nvPr/>
        </p:nvCxnSpPr>
        <p:spPr>
          <a:xfrm>
            <a:off x="7132320" y="6184349"/>
            <a:ext cx="215392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065EE41-D833-A24F-404E-961F10D1837B}"/>
              </a:ext>
            </a:extLst>
          </p:cNvPr>
          <p:cNvSpPr txBox="1"/>
          <p:nvPr/>
        </p:nvSpPr>
        <p:spPr>
          <a:xfrm>
            <a:off x="4317211" y="2782669"/>
            <a:ext cx="250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composed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A5AD4-9DE0-1C11-9F32-509C32805786}"/>
              </a:ext>
            </a:extLst>
          </p:cNvPr>
          <p:cNvSpPr txBox="1"/>
          <p:nvPr/>
        </p:nvSpPr>
        <p:spPr>
          <a:xfrm>
            <a:off x="7132320" y="6106391"/>
            <a:ext cx="269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1,5 million</a:t>
            </a:r>
          </a:p>
        </p:txBody>
      </p:sp>
    </p:spTree>
    <p:extLst>
      <p:ext uri="{BB962C8B-B14F-4D97-AF65-F5344CB8AC3E}">
        <p14:creationId xmlns:p14="http://schemas.microsoft.com/office/powerpoint/2010/main" val="3099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0181CE-7F0B-7577-1B75-B75D0CAD6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51" y="3342640"/>
            <a:ext cx="2068460" cy="1885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897AD-6605-FEF4-8A2B-4A519C3B5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056"/>
            <a:ext cx="9575712" cy="64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1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71E07F-194E-A7F6-A8E9-E749F5485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8" y="1684061"/>
            <a:ext cx="4643645" cy="37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292AE3-BA2E-A37D-2403-8B22BE7A4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09" y="153405"/>
            <a:ext cx="7861674" cy="1026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38224-D0C4-C9FA-CA08-F1C914364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4" y="2411012"/>
            <a:ext cx="9665871" cy="3525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7EB8B8-1900-4BCE-3255-7E0A9221A7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71"/>
          <a:stretch/>
        </p:blipFill>
        <p:spPr>
          <a:xfrm>
            <a:off x="167970" y="1270000"/>
            <a:ext cx="11856059" cy="8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6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A5944-48F3-ADAB-ABC1-9B26882A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583" y="1326646"/>
            <a:ext cx="8693320" cy="5531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0D6ADC-A05A-774B-786A-9026AED7A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25212"/>
            <a:ext cx="10535191" cy="1473276"/>
          </a:xfrm>
          <a:prstGeom prst="rect">
            <a:avLst/>
          </a:prstGeom>
        </p:spPr>
      </p:pic>
      <p:pic>
        <p:nvPicPr>
          <p:cNvPr id="13" name="1-55 Friends Plus 7">
            <a:hlinkClick r:id="" action="ppaction://media"/>
            <a:extLst>
              <a:ext uri="{FF2B5EF4-FFF2-40B4-BE49-F238E27FC236}">
                <a16:creationId xmlns:a16="http://schemas.microsoft.com/office/drawing/2014/main" id="{73887A1D-93BE-7E7B-329A-1CE37BCEE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3583" y="583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E7D0-E186-1522-B998-6C2D10D2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3EF8-A76B-7927-9197-EF47851C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0FC90-ED89-33B5-6D54-5660AF14D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8943" y="1037327"/>
            <a:ext cx="12989886" cy="47833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1114A2C-65C9-8896-C6E4-092393BC191A}"/>
              </a:ext>
            </a:extLst>
          </p:cNvPr>
          <p:cNvSpPr/>
          <p:nvPr/>
        </p:nvSpPr>
        <p:spPr>
          <a:xfrm>
            <a:off x="4534780" y="1847089"/>
            <a:ext cx="2157850" cy="8182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28CB71-2221-2FE5-B612-12D12935D984}"/>
              </a:ext>
            </a:extLst>
          </p:cNvPr>
          <p:cNvSpPr/>
          <p:nvPr/>
        </p:nvSpPr>
        <p:spPr>
          <a:xfrm>
            <a:off x="527336" y="3361296"/>
            <a:ext cx="3949147" cy="6399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65367A-DCC7-5FEF-A89D-543623255EBF}"/>
              </a:ext>
            </a:extLst>
          </p:cNvPr>
          <p:cNvSpPr/>
          <p:nvPr/>
        </p:nvSpPr>
        <p:spPr>
          <a:xfrm>
            <a:off x="3248895" y="4678997"/>
            <a:ext cx="3229725" cy="6399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6EFD-9381-4DFC-C04F-775C9670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FACD-C951-7644-64DB-E556F0BE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CE485-0C54-9F10-E718-1AB13662D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630" y="966696"/>
            <a:ext cx="13513260" cy="52102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0EC104B-41E4-1A19-6329-97A49BB5EDBD}"/>
              </a:ext>
            </a:extLst>
          </p:cNvPr>
          <p:cNvSpPr/>
          <p:nvPr/>
        </p:nvSpPr>
        <p:spPr>
          <a:xfrm>
            <a:off x="3220278" y="2172557"/>
            <a:ext cx="2875722" cy="7846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17BE6A-C79C-2F51-BD2C-4F803C4BF3D3}"/>
              </a:ext>
            </a:extLst>
          </p:cNvPr>
          <p:cNvSpPr/>
          <p:nvPr/>
        </p:nvSpPr>
        <p:spPr>
          <a:xfrm>
            <a:off x="2146640" y="3472762"/>
            <a:ext cx="2483726" cy="9241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40B-1D1C-EBB5-89B4-1CE97FE9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7DEE-A6CA-8A5F-0AFE-76F1E7C6F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A330F-F369-AEB7-073F-CE422858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548560"/>
            <a:ext cx="12569953" cy="57608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39D1C0C-8C59-E3DC-7B11-9E688F99E4CB}"/>
              </a:ext>
            </a:extLst>
          </p:cNvPr>
          <p:cNvSpPr/>
          <p:nvPr/>
        </p:nvSpPr>
        <p:spPr>
          <a:xfrm flipH="1">
            <a:off x="2622860" y="2188062"/>
            <a:ext cx="2124238" cy="849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AD8B69-3221-EF72-CF8B-CBD0E5E6F1A0}"/>
              </a:ext>
            </a:extLst>
          </p:cNvPr>
          <p:cNvSpPr/>
          <p:nvPr/>
        </p:nvSpPr>
        <p:spPr>
          <a:xfrm>
            <a:off x="2083900" y="4805049"/>
            <a:ext cx="2663198" cy="849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C2C6-18A5-3B52-436C-5F7A4CE3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45D1-E18E-F4D6-DBD2-02662E5E8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9D8B6-D9C9-AF34-291B-D75A2DDA8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548" y="668154"/>
            <a:ext cx="13337095" cy="51228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35D4A22-C014-7A0F-D15B-8471CCB787DA}"/>
              </a:ext>
            </a:extLst>
          </p:cNvPr>
          <p:cNvSpPr/>
          <p:nvPr/>
        </p:nvSpPr>
        <p:spPr>
          <a:xfrm>
            <a:off x="3001334" y="2490281"/>
            <a:ext cx="2770595" cy="7393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DED812-585E-2B01-24C6-551F084ED9B7}"/>
              </a:ext>
            </a:extLst>
          </p:cNvPr>
          <p:cNvSpPr/>
          <p:nvPr/>
        </p:nvSpPr>
        <p:spPr>
          <a:xfrm>
            <a:off x="3772877" y="3163083"/>
            <a:ext cx="3015836" cy="7393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6B18-1425-95DE-F504-A49B17D4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F5624-C00E-D70F-B052-3631A14A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ABC88-BE43-F958-BD36-30258952E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063557" cy="54959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A715DD-3066-5743-7D72-A3C1199B7EB2}"/>
              </a:ext>
            </a:extLst>
          </p:cNvPr>
          <p:cNvSpPr/>
          <p:nvPr/>
        </p:nvSpPr>
        <p:spPr>
          <a:xfrm>
            <a:off x="3897549" y="2692134"/>
            <a:ext cx="2408583" cy="6639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5390-395D-065F-17A1-52C2C20E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5481-6E54-E436-A142-7CB90B460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2708-0C53-3CE6-33A4-824972CF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488" y="586363"/>
            <a:ext cx="13136975" cy="53690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8243516-D706-46CB-783E-50FBDE1860DF}"/>
              </a:ext>
            </a:extLst>
          </p:cNvPr>
          <p:cNvSpPr/>
          <p:nvPr/>
        </p:nvSpPr>
        <p:spPr>
          <a:xfrm>
            <a:off x="673462" y="1911925"/>
            <a:ext cx="5007491" cy="753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906FA7-22D8-7434-D544-1C0F945D1B0F}"/>
              </a:ext>
            </a:extLst>
          </p:cNvPr>
          <p:cNvSpPr/>
          <p:nvPr/>
        </p:nvSpPr>
        <p:spPr>
          <a:xfrm>
            <a:off x="211839" y="3977399"/>
            <a:ext cx="2511906" cy="6659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</Words>
  <Application>Microsoft Office PowerPoint</Application>
  <PresentationFormat>Widescreen</PresentationFormat>
  <Paragraphs>7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 ta</dc:creator>
  <cp:lastModifiedBy>Vy Truong</cp:lastModifiedBy>
  <cp:revision>5</cp:revision>
  <dcterms:created xsi:type="dcterms:W3CDTF">2022-10-01T15:23:56Z</dcterms:created>
  <dcterms:modified xsi:type="dcterms:W3CDTF">2023-02-02T07:55:45Z</dcterms:modified>
</cp:coreProperties>
</file>